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5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564904"/>
            <a:ext cx="6480720" cy="9172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Новые виды спорта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09120"/>
            <a:ext cx="3384376" cy="1440160"/>
          </a:xfrm>
        </p:spPr>
        <p:txBody>
          <a:bodyPr/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Ученица 10-А</a:t>
            </a:r>
          </a:p>
          <a:p>
            <a:pPr algn="r"/>
            <a:r>
              <a:rPr lang="ru-RU" dirty="0" err="1" smtClean="0"/>
              <a:t>Табацкая</a:t>
            </a:r>
            <a:r>
              <a:rPr lang="ru-RU" dirty="0" smtClean="0"/>
              <a:t> Анастасия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2448390" cy="1143000"/>
          </a:xfrm>
        </p:spPr>
        <p:txBody>
          <a:bodyPr/>
          <a:lstStyle/>
          <a:p>
            <a:r>
              <a:rPr lang="ru-RU" dirty="0" err="1" smtClean="0"/>
              <a:t>Петанк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204864"/>
            <a:ext cx="6777317" cy="3985668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Петанк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простейшая игра, в которую играют на свежем воздухе. Площадку для игры посыпают гравием или гранитной пылью. В ней нужно докинуть шар, чем поближе к цели. Стала очень популярной во Франции.</a:t>
            </a:r>
          </a:p>
          <a:p>
            <a:pPr marL="6858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игры состоит в том, что игроки двух команд на площадке размером 15 на 4 м по очереди бросают металлические шары, стараясь как можно ближе положить свой шар рядом с маленьким деревянным шаром —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кошонетом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(фр.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cochonnet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поросенок). При этом металлический шар может задеть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кошонет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сбить шар соперника, чтобы оттолкнуть его. Главное чтобы в конце игры один или несколько шаров команды оказались ближе к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кошонету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чем шары соперника. За каждый такой шар начисляется одно очко. Игра продолжается до 13 очков (кубок мира — 15). </a:t>
            </a:r>
            <a:b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2530" name="Picture 2" descr="Картинки по запросу ПЕТА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132856"/>
            <a:ext cx="5927199" cy="340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306517">
            <a:off x="1241393" y="281517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937" y="620688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vi-VN" b="0" dirty="0" smtClean="0">
                <a:solidFill>
                  <a:schemeClr val="accent3">
                    <a:lumMod val="50000"/>
                  </a:schemeClr>
                </a:solidFill>
              </a:rPr>
              <a:t>Боло́тный футбо́л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vi-VN" b="0" dirty="0" smtClean="0">
                <a:solidFill>
                  <a:schemeClr val="accent3">
                    <a:lumMod val="50000"/>
                  </a:schemeClr>
                </a:solidFill>
              </a:rPr>
              <a:t>(фин. </a:t>
            </a:r>
            <a:r>
              <a:rPr lang="en-US" b="0" dirty="0" err="1" smtClean="0">
                <a:solidFill>
                  <a:schemeClr val="accent3">
                    <a:lumMod val="50000"/>
                  </a:schemeClr>
                </a:solidFill>
              </a:rPr>
              <a:t>Suopotkupallo</a:t>
            </a:r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263" y="1820330"/>
            <a:ext cx="4329114" cy="4709160"/>
          </a:xfrm>
        </p:spPr>
        <p:txBody>
          <a:bodyPr>
            <a:noAutofit/>
          </a:bodyPr>
          <a:lstStyle/>
          <a:p>
            <a:pPr marL="68580" indent="0" algn="just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Боло́тный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футбо́л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(фин.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Suopotkupallo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разновидность футбола, проводимого на площадке с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заболо-ченной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почвой. Родоначальником болотного футбола считается лыжник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Ромппайнен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похожи на правила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тради-ционного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футбола за исключением: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ведётся на болоте;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смена сапог во время игры; 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 60 x 35 метров;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 5 игроков + вратарь;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матч: 2 тайма по 13 минут;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штрафные удары проводятся «с рук»; 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игроков производится без остановки игры.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болотный фут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820330"/>
            <a:ext cx="3309934" cy="2482451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болотный футб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4149080"/>
            <a:ext cx="3500462" cy="233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Хоккерн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4686304" cy="470916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Хоккерн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смесь брейк-данса и акробатики. Он возник в Германии всего пару лет назад. Спортсмен выполняет серию трюков с предметом, который напоминает огромную катушку. Закончить выступление, нужно удачно приземлившись на плоскую поверхность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снаряда. Он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набирает популярность в Германии. Предмет интерьера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вратили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уникальный фитнес-снаряд, возможности которого, как говорят, бесконечны. 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трюков из скейтбординга,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брейкдэнса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жонг-лирования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Хоккерн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переводить с немецкого, дословно значит -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табуреточный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спорт. И то, что настолько виртуозно крутят-вертят в руках эти ребята, действительно ни что иное, как пластиковые табуретки. 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Картинки по запросу Хоккер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809" y="692696"/>
            <a:ext cx="3227315" cy="2571768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Хоккер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299" y="3429000"/>
            <a:ext cx="3211825" cy="292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  <a:t>ВЕЛОСИПЕДНОЕ ПОЛО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709160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Велосипедное поло – это новый вид спорта, возникший в Англии. В нём игроки также играют в мяч только не на лошадях, а на велосипедах. Оно с годами набирает всё больше популярности за рубежом.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 на велосипедах — увлекательная и необычная игра. В старом свете это развлечение популярно уже более века, однако в России оно пока мало знакомо... И это большое упущение! Ведь поло на лошадях, появившееся в России в 1870 году, во время правления Александра II, было любимой игрой аристократии 18-19 века. В начале 1880 годов эта игра завоевала большую популярность среди офицеров царской армии во время их летних военных сборов в Санкт-Петербурге. Одновременно с этими событиями был изобретен велосипед, который сразу же стал одним из самых популярных развлечений и средств передвижения. Однако шло время, и после революции 1917 года и до конца 20 века про игру поло на лошадях в России почти совсем забыли... 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Картинки по запросу велосипедное по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45" y="1183059"/>
            <a:ext cx="3714744" cy="3714744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велосипедное по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83059"/>
            <a:ext cx="4714931" cy="3656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6642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ХЭДИС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заметных спортивных «неологизмов» последних лет стала игра с говорящим названием «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хэдис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По сути, новое развлечение сочетает в себе элементы настольного тенниса и… футбола! Невероятный на первый взгляд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апробировали немецкие студенты под руководством Рене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Вегнера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Именно он однажды заскучал на футбольном поле и, не дождавшись, пока площадку освободят, затеял собственный «товарищеский матч» на единственном свободном поле — теннисном столе. За неимением ракеток молодым людям не оставалось ничего другого, кроме как включить голову. В игру. В буквальном смысле. Вместо ракеток в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хэдисе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спортсмены используют голову, которой и отбивают особый резиновый мяч (он по габаритам гораздо ближе к футбольному, нежели теннисному). 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хэд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28800"/>
            <a:ext cx="787405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2232366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Новус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43848" cy="4709160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похожая на бильярд игра. Суть остаётся та сама, только площадь столика 1x1 метр, вместо шаров – фишки напоминающие шайбы и кий, который стал намного меньше.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стол в форме квадрата разделён на четыре игровые зоны, в которых располагаются деревянные пешки двух цветов для каждого игрока. По углам игрового стола находятся четыре лузы. Задачей каждого игрока является с помощью игрового кия и битка "матки" загнать свои пешки, находящиеся на противоположном конце стола, в любую из четырёх луз. Удары по пешкам производятся по очереди. Победителем становится тот, кто первым загнал в лузы все свои пешки. 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комбинирует в себе такие навыки игрока, которые в других видах спорта или играх проявляются лишь по отдельности. В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одновременно играть как два, так и четыре участника.</a:t>
            </a:r>
          </a:p>
          <a:p>
            <a:endParaRPr lang="ru-RU" dirty="0"/>
          </a:p>
        </p:txBody>
      </p:sp>
      <p:pic>
        <p:nvPicPr>
          <p:cNvPr id="18434" name="Picture 2" descr="Картинки по запросу нов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405507" cy="405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280843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Акватлон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360172"/>
            <a:ext cx="4614866" cy="470916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Акватлон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вид подводной борьбы, содержащий элементы самбо. Он изначально предназначался для подготовки водолазов. Во время состязания нужно овладеть лентой, которая прикреплена к лодыжке соперника. При этом необходимо находиться под водой задержав дыхание. Он имеет разные направления. В их числе спортивное, боевое и гимнастическое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Картинки по запросу Акват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23" y="3501008"/>
            <a:ext cx="4024094" cy="2857520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Акват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4487220" cy="295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3207039" cy="829896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Сэндборд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335" y="2204864"/>
            <a:ext cx="7560840" cy="446449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Сэндборд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катание по песку на доске. Его выдумали в странах, где нет песка. Доску с сандалиями крепят к ногам, её передняя часть чуть шире, чем в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Задняя часть наоборот уже. Это сделано для того, чтобы можно было быстро маневрировать.</a:t>
            </a:r>
          </a:p>
          <a:p>
            <a:pPr marL="6858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Кататься можно по песчаным карьерам и по барханам.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Сэндбординг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называют «песчаный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бординг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то есть катание по песчаным дюнам. Основой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сэндборда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серфинг. Зародился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сэнборд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60-е годы. Свое развитие получил в Египте, Африке, Южной Америке, Австралии. Это страны, где существуют условия для развития этого спорта. 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Картинки по запросу Сэндбо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88840"/>
            <a:ext cx="70567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600518" cy="97391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Грасс-ки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6694" y="1624967"/>
            <a:ext cx="5329246" cy="4709160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Грасс-ки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катание по траве на лыжах. Совершать повороты и тормозить очень сложно, поэтому чаще всего этим занимаются профессиональные лыжники. Трава для катания не может быть больше 5 сантиметров. Лыжи оснащают высокой платформой и гусеницами.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Лыжи, на которых спускаются по траве, представляют короткие платформы (60-100 см), жестко крепящиеся к горнолыжным ботинкам, имеющие снизу ролики, благодаря чему они могут скользить и катиться по траве. </a:t>
            </a:r>
          </a:p>
          <a:p>
            <a:endParaRPr lang="ru-RU" dirty="0"/>
          </a:p>
        </p:txBody>
      </p:sp>
      <p:pic>
        <p:nvPicPr>
          <p:cNvPr id="21506" name="Picture 2" descr="Картинки по запросу Грасс-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135" y="3645024"/>
            <a:ext cx="3895968" cy="2597312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Грасс-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492896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893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Новые виды спорта</vt:lpstr>
      <vt:lpstr>Боло́тный футбо́л  (фин. Suopotkupallo)</vt:lpstr>
      <vt:lpstr>Хоккерн</vt:lpstr>
      <vt:lpstr>ВЕЛОСИПЕДНОЕ ПОЛО </vt:lpstr>
      <vt:lpstr>ХЭДИС</vt:lpstr>
      <vt:lpstr>Новус</vt:lpstr>
      <vt:lpstr>Акватлон</vt:lpstr>
      <vt:lpstr>Сэндборд</vt:lpstr>
      <vt:lpstr>Грасс-ки</vt:lpstr>
      <vt:lpstr>Петанк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виды спорта</dc:title>
  <dc:creator>администратор</dc:creator>
  <cp:lastModifiedBy>Пользователь Windows</cp:lastModifiedBy>
  <cp:revision>21</cp:revision>
  <dcterms:created xsi:type="dcterms:W3CDTF">2017-11-20T05:52:34Z</dcterms:created>
  <dcterms:modified xsi:type="dcterms:W3CDTF">2017-12-16T15:48:15Z</dcterms:modified>
</cp:coreProperties>
</file>